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sldIdLst>
    <p:sldId id="277" r:id="rId7"/>
    <p:sldId id="278" r:id="rId8"/>
    <p:sldId id="279" r:id="rId9"/>
    <p:sldId id="259" r:id="rId10"/>
    <p:sldId id="260" r:id="rId11"/>
    <p:sldId id="261" r:id="rId12"/>
    <p:sldId id="262" r:id="rId13"/>
    <p:sldId id="263" r:id="rId14"/>
    <p:sldId id="270" r:id="rId15"/>
    <p:sldId id="271" r:id="rId16"/>
    <p:sldId id="272" r:id="rId17"/>
    <p:sldId id="264" r:id="rId18"/>
    <p:sldId id="273" r:id="rId19"/>
    <p:sldId id="265" r:id="rId20"/>
    <p:sldId id="280" r:id="rId21"/>
    <p:sldId id="281" r:id="rId22"/>
    <p:sldId id="282" r:id="rId23"/>
  </p:sldIdLst>
  <p:sldSz cx="12192000" cy="6858000"/>
  <p:notesSz cx="6858000" cy="9144000"/>
  <p:custDataLst>
    <p:tags r:id="rId2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8.pn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tags" Target="../tags/tag3.xml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039368" y="368808"/>
            <a:ext cx="6199632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devices-</a:t>
            </a:r>
            <a:r>
              <a:rPr lang="zh-TW" sz="3200" b="1">
                <a:solidFill>
                  <a:srgbClr val="00B0F0"/>
                </a:solidFill>
                <a:latin typeface="Times New Roman" panose="02020603050405020304"/>
                <a:ea typeface="Times New Roman" panose="02020603050405020304"/>
              </a:rPr>
              <a:t>■■-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smart industry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840" y="4675632"/>
            <a:ext cx="1975104" cy="4114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AN-210 Wind speed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54680" y="4684776"/>
            <a:ext cx="2084832" cy="423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AN-233 Wireless Data acquisition unit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9152" y="4703064"/>
            <a:ext cx="2502408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en-US" sz="1600">
                <a:latin typeface="Times New Roman" panose="02020603050405020304"/>
              </a:rPr>
              <a:t>AN-113 Location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20784" y="4727448"/>
            <a:ext cx="2026920" cy="426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AN-102B Smoke Alarm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3304" y="6181344"/>
            <a:ext cx="716280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  <p:pic>
        <p:nvPicPr>
          <p:cNvPr id="2" name="图片 1" descr="AN-210 --Wind speed Moni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1628140"/>
            <a:ext cx="2800985" cy="2800985"/>
          </a:xfrm>
          <a:prstGeom prst="rect">
            <a:avLst/>
          </a:prstGeom>
        </p:spPr>
      </p:pic>
      <p:pic>
        <p:nvPicPr>
          <p:cNvPr id="3" name="图片 2" descr="AN-223 --Wireless Data acquisition un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1628140"/>
            <a:ext cx="2787650" cy="2787650"/>
          </a:xfrm>
          <a:prstGeom prst="rect">
            <a:avLst/>
          </a:prstGeom>
        </p:spPr>
      </p:pic>
      <p:pic>
        <p:nvPicPr>
          <p:cNvPr id="4" name="图片 3" descr="AN-113 --Location Moni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40" y="1659255"/>
            <a:ext cx="2713355" cy="2713355"/>
          </a:xfrm>
          <a:prstGeom prst="rect">
            <a:avLst/>
          </a:prstGeom>
        </p:spPr>
      </p:pic>
      <p:pic>
        <p:nvPicPr>
          <p:cNvPr id="5" name="图片 4" descr="an102b--Smoke Alar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50" y="1659255"/>
            <a:ext cx="1809750" cy="1371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039368" y="368808"/>
            <a:ext cx="6199632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devices-</a:t>
            </a:r>
            <a:r>
              <a:rPr lang="zh-TW" sz="3200" b="1">
                <a:solidFill>
                  <a:srgbClr val="00B0F0"/>
                </a:solidFill>
                <a:latin typeface="Times New Roman" panose="02020603050405020304"/>
                <a:ea typeface="Times New Roman" panose="02020603050405020304"/>
              </a:rPr>
              <a:t>■■-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smart safety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840" y="4675632"/>
            <a:ext cx="1975104" cy="4114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AN-307 F</a:t>
            </a:r>
            <a:r>
              <a:rPr lang="en-US" sz="1600">
                <a:latin typeface="Times New Roman" panose="02020603050405020304"/>
              </a:rPr>
              <a:t>ire Alarm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54680" y="4684776"/>
            <a:ext cx="2084832" cy="423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CM100 Personal Location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7882" y="4790059"/>
            <a:ext cx="2502408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en-US" sz="1600">
                <a:latin typeface="Times New Roman" panose="02020603050405020304"/>
              </a:rPr>
              <a:t>CU300 Personal Location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20784" y="4727448"/>
            <a:ext cx="2026920" cy="426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EFM02 Electrical Fire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3304" y="6181344"/>
            <a:ext cx="716280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  <p:pic>
        <p:nvPicPr>
          <p:cNvPr id="6" name="图片 5" descr="AN-307 --Alar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1659255"/>
            <a:ext cx="2912745" cy="2912745"/>
          </a:xfrm>
          <a:prstGeom prst="rect">
            <a:avLst/>
          </a:prstGeom>
        </p:spPr>
      </p:pic>
      <p:pic>
        <p:nvPicPr>
          <p:cNvPr id="13" name="图片 12" descr="CM100_BT --Personal Location Moni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678940"/>
            <a:ext cx="2893060" cy="2893060"/>
          </a:xfrm>
          <a:prstGeom prst="rect">
            <a:avLst/>
          </a:prstGeom>
        </p:spPr>
      </p:pic>
      <p:pic>
        <p:nvPicPr>
          <p:cNvPr id="14" name="图片 13" descr="CU300A-2--Air Quality Tes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55" y="1659255"/>
            <a:ext cx="2981960" cy="2981960"/>
          </a:xfrm>
          <a:prstGeom prst="rect">
            <a:avLst/>
          </a:prstGeom>
        </p:spPr>
      </p:pic>
      <p:pic>
        <p:nvPicPr>
          <p:cNvPr id="15" name="图片 14" descr="EFM02 ---Electrical fire monito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0" y="1678940"/>
            <a:ext cx="2936875" cy="29368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5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736" y="1813560"/>
            <a:ext cx="2246376" cy="2301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20" y="1938528"/>
            <a:ext cx="1941576" cy="2087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962912"/>
            <a:ext cx="1984248" cy="21976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39368" y="368808"/>
            <a:ext cx="6172200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devices-</a:t>
            </a:r>
            <a:r>
              <a:rPr lang="zh-TW" sz="3200" b="1">
                <a:solidFill>
                  <a:srgbClr val="00B0F0"/>
                </a:solidFill>
                <a:latin typeface="Times New Roman" panose="02020603050405020304"/>
                <a:ea typeface="Times New Roman" panose="02020603050405020304"/>
              </a:rPr>
              <a:t>■■-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smart building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3984" y="4520184"/>
            <a:ext cx="1691640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AN-301 SOS button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2904" y="4520184"/>
            <a:ext cx="1712976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AN-302 gas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68568" y="4520184"/>
            <a:ext cx="1709928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AN-303 temperature humidity sensor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83752" y="4517136"/>
            <a:ext cx="1691640" cy="426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AN-304 PIR motion detector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3304" y="6181344"/>
            <a:ext cx="682752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  <p:pic>
        <p:nvPicPr>
          <p:cNvPr id="12" name="图片 11" descr="an303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40" y="2060575"/>
            <a:ext cx="1957070" cy="2103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039368" y="368808"/>
            <a:ext cx="6172200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devices-</a:t>
            </a:r>
            <a:r>
              <a:rPr lang="zh-TW" sz="3200" b="1">
                <a:solidFill>
                  <a:srgbClr val="00B0F0"/>
                </a:solidFill>
                <a:latin typeface="Times New Roman" panose="02020603050405020304"/>
                <a:ea typeface="Times New Roman" panose="02020603050405020304"/>
              </a:rPr>
              <a:t>■■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279" y="4941189"/>
            <a:ext cx="1691640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en-US" sz="1600">
                <a:latin typeface="Times New Roman" panose="02020603050405020304"/>
              </a:rPr>
              <a:t>M401A Buletooth Beacon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2064" y="4869434"/>
            <a:ext cx="1712976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M300C1 LoRa Module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3304" y="6181344"/>
            <a:ext cx="682752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  <p:pic>
        <p:nvPicPr>
          <p:cNvPr id="12" name="图片 11" descr="M300C1--LoRa Modu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865" y="1584325"/>
            <a:ext cx="2935605" cy="2935605"/>
          </a:xfrm>
          <a:prstGeom prst="rect">
            <a:avLst/>
          </a:prstGeom>
        </p:spPr>
      </p:pic>
      <p:pic>
        <p:nvPicPr>
          <p:cNvPr id="13" name="图片 12" descr="M401A-01--Buletooth bea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1628775"/>
            <a:ext cx="2980055" cy="29800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70" y="1700530"/>
            <a:ext cx="2249805" cy="23031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0124" y="4901819"/>
            <a:ext cx="1712976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V200 AI High Denifition Camera</a:t>
            </a:r>
            <a:endParaRPr lang="en-US" sz="1600">
              <a:latin typeface="Times New Roman" panose="020206030504050203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712" y="1719072"/>
            <a:ext cx="6809232" cy="23896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992" y="1389888"/>
            <a:ext cx="765048" cy="27035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3128" y="368808"/>
            <a:ext cx="3060192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3128" y="4501896"/>
            <a:ext cx="2112264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AN-102C smoke detector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68624" y="4504944"/>
            <a:ext cx="1709928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AN-103 temperature humidity sensor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2744" y="4520184"/>
            <a:ext cx="2029968" cy="423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AN-122-A02 LoRa GPS tracker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89848" y="4550664"/>
            <a:ext cx="169164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600">
                <a:latin typeface="Times New Roman" panose="02020603050405020304"/>
              </a:rPr>
              <a:t>AN-106 LoRa tester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3304" y="6181344"/>
            <a:ext cx="682752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9525"/>
            <a:ext cx="1223010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9525"/>
            <a:ext cx="1223010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24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221210" cy="6882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33020"/>
            <a:ext cx="12201525" cy="6924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4445"/>
            <a:ext cx="12201525" cy="68675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168" y="1764792"/>
            <a:ext cx="2846832" cy="2938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176" y="1801368"/>
            <a:ext cx="2819400" cy="29016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392" y="1965960"/>
            <a:ext cx="2496312" cy="2621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39368" y="374904"/>
            <a:ext cx="2670048" cy="3931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gateways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6320" y="5178552"/>
            <a:ext cx="2670048" cy="670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ct val="105000"/>
              </a:lnSpc>
            </a:pPr>
            <a:r>
              <a:rPr lang="en-US" sz="1600">
                <a:latin typeface="Times New Roman" panose="02020603050405020304"/>
              </a:rPr>
              <a:t>GW5000A is an industrial-grade outdoor gateway with IP67 and CE/FCC certified.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8472" y="5221224"/>
            <a:ext cx="2465832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GW5000E is a light-weighted macro gateway with IP65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19288" y="5221224"/>
            <a:ext cx="2703576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GW1000 is a indoor gateway for smart building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3304" y="6147816"/>
            <a:ext cx="682752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5544" y="1932432"/>
            <a:ext cx="2282952" cy="2557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344" y="2121408"/>
            <a:ext cx="2950464" cy="19385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9368" y="368808"/>
            <a:ext cx="6108192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devices-</a:t>
            </a:r>
            <a:r>
              <a:rPr lang="zh-TW" sz="3200" b="1">
                <a:solidFill>
                  <a:srgbClr val="00B0F0"/>
                </a:solidFill>
                <a:latin typeface="Times New Roman" panose="02020603050405020304"/>
                <a:ea typeface="Times New Roman" panose="02020603050405020304"/>
              </a:rPr>
              <a:t>■■-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smart parking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3480" y="5074920"/>
            <a:ext cx="3172968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AN-101C in-ground type geomagnetic parking sensor with IP68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75376" y="5087112"/>
            <a:ext cx="3154680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AN-101D surface-mounted type geomagnetic parking sensor with IP68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3304" y="6181344"/>
            <a:ext cx="682752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384" y="2023872"/>
            <a:ext cx="2636520" cy="2496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12" y="1645920"/>
            <a:ext cx="2231136" cy="29352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9368" y="368808"/>
            <a:ext cx="7129272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devices-</a:t>
            </a:r>
            <a:r>
              <a:rPr lang="zh-TW" sz="3200" b="1">
                <a:solidFill>
                  <a:srgbClr val="00B0F0"/>
                </a:solidFill>
                <a:latin typeface="Times New Roman" panose="02020603050405020304"/>
                <a:ea typeface="Times New Roman" panose="02020603050405020304"/>
              </a:rPr>
              <a:t>■■-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smart street lighting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6528" y="5074920"/>
            <a:ext cx="3133344" cy="426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WLC-NEMA-01 lamp controller with</a:t>
            </a:r>
            <a:endParaRPr lang="en-US" sz="1600">
              <a:latin typeface="Times New Roman" panose="02020603050405020304"/>
            </a:endParaRPr>
          </a:p>
          <a:p>
            <a:pPr indent="0"/>
            <a:r>
              <a:rPr lang="en-US" sz="1600">
                <a:latin typeface="Times New Roman" panose="02020603050405020304"/>
              </a:rPr>
              <a:t>NEMA standard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57672" y="5087112"/>
            <a:ext cx="3142488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WLC-NEMA-02 lamp controller with</a:t>
            </a:r>
            <a:endParaRPr lang="en-US" sz="1600">
              <a:latin typeface="Times New Roman" panose="02020603050405020304"/>
            </a:endParaRPr>
          </a:p>
          <a:p>
            <a:pPr indent="0"/>
            <a:r>
              <a:rPr lang="en-US" sz="1600">
                <a:latin typeface="Times New Roman" panose="02020603050405020304"/>
              </a:rPr>
              <a:t>NEMA standard and photocell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3304" y="6181344"/>
            <a:ext cx="682752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7568" y="1597152"/>
            <a:ext cx="2057400" cy="26578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88" y="1645920"/>
            <a:ext cx="2563368" cy="2563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064" y="2487168"/>
            <a:ext cx="265176" cy="17647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504" y="1600200"/>
            <a:ext cx="1344168" cy="2657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" y="1630680"/>
            <a:ext cx="1359408" cy="25694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39368" y="368808"/>
            <a:ext cx="6199632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devices-</a:t>
            </a:r>
            <a:r>
              <a:rPr lang="zh-TW" sz="3200" b="1">
                <a:solidFill>
                  <a:srgbClr val="00B0F0"/>
                </a:solidFill>
                <a:latin typeface="Times New Roman" panose="02020603050405020304"/>
                <a:ea typeface="Times New Roman" panose="02020603050405020304"/>
              </a:rPr>
              <a:t>■■-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smart industry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840" y="4675632"/>
            <a:ext cx="1975104" cy="4114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AN-201 multiiunctional</a:t>
            </a:r>
            <a:endParaRPr lang="en-US" sz="1600">
              <a:latin typeface="Times New Roman" panose="02020603050405020304"/>
            </a:endParaRPr>
          </a:p>
          <a:p>
            <a:pPr indent="0"/>
            <a:r>
              <a:rPr lang="en-US" sz="1600">
                <a:latin typeface="Times New Roman" panose="02020603050405020304"/>
              </a:rPr>
              <a:t>SensorBox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54680" y="4684776"/>
            <a:ext cx="2084832" cy="423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AN-202A Water pressure transmitter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9152" y="4703064"/>
            <a:ext cx="2502408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AN-203A Water level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20784" y="4727448"/>
            <a:ext cx="2026920" cy="426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AN-204A Water leakage detector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3304" y="6181344"/>
            <a:ext cx="716280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039368" y="368808"/>
            <a:ext cx="6199632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LoRa end devices-</a:t>
            </a:r>
            <a:r>
              <a:rPr lang="zh-TW" sz="3200" b="1">
                <a:solidFill>
                  <a:srgbClr val="00B0F0"/>
                </a:solidFill>
                <a:latin typeface="Times New Roman" panose="02020603050405020304"/>
                <a:ea typeface="Times New Roman" panose="02020603050405020304"/>
              </a:rPr>
              <a:t>■■-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smart 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/>
              </a:rPr>
              <a:t>farm</a:t>
            </a:r>
            <a:endParaRPr lang="en-US" sz="3200" b="1">
              <a:solidFill>
                <a:srgbClr val="00B0F0"/>
              </a:solidFill>
              <a:latin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840" y="4675632"/>
            <a:ext cx="1975104" cy="4114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AN-206 Water PH Value Mointor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54680" y="4684776"/>
            <a:ext cx="2084832" cy="423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AN-207 Soil PH value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9152" y="4703064"/>
            <a:ext cx="2502408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en-US" sz="1600">
                <a:latin typeface="Times New Roman" panose="02020603050405020304"/>
              </a:rPr>
              <a:t>AN-208 meteorological </a:t>
            </a:r>
            <a:endParaRPr lang="en-US" sz="1600">
              <a:latin typeface="Times New Roman" panose="02020603050405020304"/>
            </a:endParaRPr>
          </a:p>
          <a:p>
            <a:pPr indent="0" algn="l"/>
            <a:r>
              <a:rPr lang="en-US" sz="1600">
                <a:latin typeface="Times New Roman" panose="02020603050405020304"/>
              </a:rPr>
              <a:t>monitoring unit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20784" y="4727448"/>
            <a:ext cx="2026920" cy="426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Times New Roman" panose="02020603050405020304"/>
              </a:rPr>
              <a:t>AN-209 rainfall value monitor</a:t>
            </a:r>
            <a:endParaRPr lang="en-US" sz="1600">
              <a:latin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3304" y="6181344"/>
            <a:ext cx="716280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2100" b="1">
                <a:latin typeface="Arial" panose="020B0604020202020204"/>
              </a:rPr>
              <a:t>LoRa</a:t>
            </a:r>
            <a:endParaRPr lang="en-US" sz="2100" b="1">
              <a:latin typeface="Arial" panose="020B0604020202020204"/>
            </a:endParaRPr>
          </a:p>
        </p:txBody>
      </p:sp>
      <p:pic>
        <p:nvPicPr>
          <p:cNvPr id="13" name="图片 12" descr="AN-206 ---Water PH Value Mointo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115" y="1645920"/>
            <a:ext cx="2654300" cy="2654300"/>
          </a:xfrm>
          <a:prstGeom prst="rect">
            <a:avLst/>
          </a:prstGeom>
        </p:spPr>
      </p:pic>
      <p:pic>
        <p:nvPicPr>
          <p:cNvPr id="14" name="图片 13" descr="AN-207 --Soil PH value Monito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54680" y="1628775"/>
            <a:ext cx="2843530" cy="2843530"/>
          </a:xfrm>
          <a:prstGeom prst="rect">
            <a:avLst/>
          </a:prstGeom>
        </p:spPr>
      </p:pic>
      <p:pic>
        <p:nvPicPr>
          <p:cNvPr id="15" name="图片 14" descr="AN-208 --meteorological monitoring un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45920"/>
            <a:ext cx="2826385" cy="2826385"/>
          </a:xfrm>
          <a:prstGeom prst="rect">
            <a:avLst/>
          </a:prstGeom>
        </p:spPr>
      </p:pic>
      <p:pic>
        <p:nvPicPr>
          <p:cNvPr id="16" name="图片 15" descr="AN-209 --rainfall value monito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50" y="1659890"/>
            <a:ext cx="2812415" cy="28124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PLACING_PICTURE_USER_VIEWPORT" val="{&quot;height&quot;:12975,&quot;width&quot;:23070}"/>
</p:tagLst>
</file>

<file path=ppt/tags/tag2.xml><?xml version="1.0" encoding="utf-8"?>
<p:tagLst xmlns:p="http://schemas.openxmlformats.org/presentationml/2006/main">
  <p:tag name="KSO_WM_UNIT_PLACING_PICTURE_USER_VIEWPORT" val="{&quot;height&quot;:4180,&quot;width&quot;:4180}"/>
</p:tagLst>
</file>

<file path=ppt/tags/tag3.xml><?xml version="1.0" encoding="utf-8"?>
<p:tagLst xmlns:p="http://schemas.openxmlformats.org/presentationml/2006/main">
  <p:tag name="KSO_WM_UNIT_PLACING_PICTURE_USER_VIEWPORT" val="{&quot;height&quot;:5250,&quot;width&quot;:5250}"/>
</p:tagLst>
</file>

<file path=ppt/tags/tag4.xml><?xml version="1.0" encoding="utf-8"?>
<p:tagLst xmlns:p="http://schemas.openxmlformats.org/presentationml/2006/main">
  <p:tag name="COMMONDATA" val="eyJoZGlkIjoiOTA5ZmMzNjBhMmMzZjdlMDEwODgyNzI4ZWU3MGYxN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WPS 演示</Application>
  <PresentationFormat/>
  <Paragraphs>112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MingLiU</vt:lpstr>
      <vt:lpstr>Segoe Print</vt:lpstr>
      <vt:lpstr>Arial</vt:lpstr>
      <vt:lpstr>微软雅黑</vt:lpstr>
      <vt:lpstr>Arial Unicode MS</vt:lpstr>
      <vt:lpstr>Calibri</vt:lpstr>
      <vt:lpstr>Office Theme</vt:lpstr>
      <vt:lpstr>1_Office Theme</vt:lpstr>
      <vt:lpstr>2_Office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winext</dc:creator>
  <cp:lastModifiedBy>1X1Y</cp:lastModifiedBy>
  <cp:revision>5</cp:revision>
  <dcterms:created xsi:type="dcterms:W3CDTF">2022-07-02T07:03:00Z</dcterms:created>
  <dcterms:modified xsi:type="dcterms:W3CDTF">2022-08-23T03:40:53Z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EB190EDD2AB54B5597D34E44ED55648B</vt:lpwstr>
  </property>
  <property fmtid="{D5CDD505-2E9C-101B-9397-08002B2CF9AE}" pid="3" name="KSOProductBuildVer">
    <vt:lpwstr>2052-11.1.0.12302</vt:lpwstr>
  </property>
</Properties>
</file>